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Raleway"/>
      <p:regular r:id="rId12"/>
    </p:embeddedFont>
    <p:embeddedFont>
      <p:font typeface="Raleway"/>
      <p:regular r:id="rId13"/>
    </p:embeddedFont>
    <p:embeddedFont>
      <p:font typeface="Raleway"/>
      <p:regular r:id="rId14"/>
    </p:embeddedFont>
    <p:embeddedFont>
      <p:font typeface="Raleway"/>
      <p:regular r:id="rId15"/>
    </p:embeddedFont>
    <p:embeddedFont>
      <p:font typeface="Roboto"/>
      <p:regular r:id="rId16"/>
    </p:embeddedFont>
    <p:embeddedFont>
      <p:font typeface="Roboto"/>
      <p:regular r:id="rId17"/>
    </p:embeddedFont>
    <p:embeddedFont>
      <p:font typeface="Roboto"/>
      <p:regular r:id="rId18"/>
    </p:embeddedFont>
    <p:embeddedFont>
      <p:font typeface="Roboto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51528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Predicción de comportamientos en sistemas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5026343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Entender y predecir el comportamiento de los sistemas complejos es fundamental en una amplia gama de campos, desde la economía hasta la biología. Mediante técnicas avanzadas de análisis de datos y modelado, podemos identificar patrones ocultos y anticipar eventos futuros.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99742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Introducción a los sistemas complejos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Definición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sistemas complejos son aquellos formados por múltiples elementos interconectados que interactúan de maneras no lineales y a menudo impredecibles.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Características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Emergencia, autoorganización, sensibilidad a las condiciones iniciales y retroalimentación son algunas de las propiedades clave de los sistemas complejos.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Ejemplos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Redes sociales, ecosistemas, mercados financieros y el clima son ejemplos de sistemas complejos que requieren enfoques de predicción especializados.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8188" y="589598"/>
            <a:ext cx="7667625" cy="1318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Técnicas de predicción de comportamiento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1043107" y="2224207"/>
            <a:ext cx="22860" cy="5415677"/>
          </a:xfrm>
          <a:prstGeom prst="roundRect">
            <a:avLst>
              <a:gd name="adj" fmla="val 387511"/>
            </a:avLst>
          </a:prstGeom>
          <a:solidFill>
            <a:srgbClr val="C7C7D0"/>
          </a:solidFill>
          <a:ln/>
        </p:spPr>
      </p:sp>
      <p:sp>
        <p:nvSpPr>
          <p:cNvPr id="5" name="Shape 2"/>
          <p:cNvSpPr/>
          <p:nvPr/>
        </p:nvSpPr>
        <p:spPr>
          <a:xfrm>
            <a:off x="1268909" y="2687122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C7C7D0"/>
          </a:solidFill>
          <a:ln/>
        </p:spPr>
      </p:sp>
      <p:sp>
        <p:nvSpPr>
          <p:cNvPr id="6" name="Shape 3"/>
          <p:cNvSpPr/>
          <p:nvPr/>
        </p:nvSpPr>
        <p:spPr>
          <a:xfrm>
            <a:off x="817305" y="2461379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86850" y="2540437"/>
            <a:ext cx="135374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214563" y="2435066"/>
            <a:ext cx="2636401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Análisis de Datos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214563" y="2890957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Utilizar técnicas de aprendizaje automático y minería de datos para identificar patrones y relaciones en conjuntos de datos.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268909" y="4450199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C7C7D0"/>
          </a:solidFill>
          <a:ln/>
        </p:spPr>
      </p:sp>
      <p:sp>
        <p:nvSpPr>
          <p:cNvPr id="11" name="Shape 8"/>
          <p:cNvSpPr/>
          <p:nvPr/>
        </p:nvSpPr>
        <p:spPr>
          <a:xfrm>
            <a:off x="817305" y="4224457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72086" y="4303514"/>
            <a:ext cx="16478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214563" y="4198144"/>
            <a:ext cx="2750820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Modelado Matemático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214563" y="4654034"/>
            <a:ext cx="6191250" cy="10119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Desarrollar modelos basados en ecuaciones diferenciales y teoría de sistemas dinámicos para simular el comportamiento del sistema.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268909" y="6550581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C7C7D0"/>
          </a:solidFill>
          <a:ln/>
        </p:spPr>
      </p:sp>
      <p:sp>
        <p:nvSpPr>
          <p:cNvPr id="16" name="Shape 13"/>
          <p:cNvSpPr/>
          <p:nvPr/>
        </p:nvSpPr>
        <p:spPr>
          <a:xfrm>
            <a:off x="817305" y="6324838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70062" y="6403896"/>
            <a:ext cx="168950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214563" y="6298525"/>
            <a:ext cx="3269337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Simulación Computacional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214563" y="6754416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Crear entornos virtuales para probar hipótesis y evaluar el impacto de diferentes estrategias o escenarios.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4494" y="1045250"/>
            <a:ext cx="7715012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Aplicaciones de la predicción en diversos campos</a:t>
            </a:r>
            <a:endParaRPr lang="en-US" sz="40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494" y="2627233"/>
            <a:ext cx="510302" cy="51030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14494" y="3341608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Finanzas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14494" y="3782854"/>
            <a:ext cx="3704392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Predecir tendencias de mercado y optimizar estrategias de inversión.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995" y="2627233"/>
            <a:ext cx="510302" cy="51030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24995" y="3341608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Salud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4724995" y="3782854"/>
            <a:ext cx="370451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Anticipar brotes de enfermedades y evaluar el impacto de intervenciones.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494" y="5048607"/>
            <a:ext cx="510302" cy="51030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14494" y="5762982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Medio Ambiente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14494" y="6204228"/>
            <a:ext cx="3704392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Modelar el impacto del cambio climático y desarrollar estrategias de adaptación.</a:t>
            </a:r>
            <a:endParaRPr lang="en-US" sz="16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4995" y="5048607"/>
            <a:ext cx="510302" cy="51030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24995" y="5762982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Urbanismo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4724995" y="6204228"/>
            <a:ext cx="3704511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Optimizar flujos de tráfico, planificar infraestructura y predecir necesidades de la población.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2330" y="610791"/>
            <a:ext cx="7592139" cy="1385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Desafíos y consideraciones éticas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262330" y="2328743"/>
            <a:ext cx="3685223" cy="2356842"/>
          </a:xfrm>
          <a:prstGeom prst="roundRect">
            <a:avLst>
              <a:gd name="adj" fmla="val 395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91645" y="2558058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Calidad de Datos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491645" y="3037522"/>
            <a:ext cx="3226594" cy="1418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modelos de predicción dependen de la integridad y representatividad de los datos utilizados.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9247" y="2328743"/>
            <a:ext cx="3685223" cy="2356842"/>
          </a:xfrm>
          <a:prstGeom prst="roundRect">
            <a:avLst>
              <a:gd name="adj" fmla="val 395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98562" y="2558058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Sesgos y Privacidad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398562" y="3037522"/>
            <a:ext cx="3226594" cy="1418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 crucial identificar y mitigar los sesgos inherentes en los algoritmos y respetar la privacidad de los individuos.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62330" y="4907280"/>
            <a:ext cx="3685223" cy="2711529"/>
          </a:xfrm>
          <a:prstGeom prst="roundRect">
            <a:avLst>
              <a:gd name="adj" fmla="val 343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91645" y="5136594"/>
            <a:ext cx="2907506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Implicaciones Sociales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491645" y="5616059"/>
            <a:ext cx="3226594" cy="17734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Las predicciones pueden tener un gran impacto en la toma de decisiones, por lo que deben considerarse cuidadosamente sus efectos.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10169247" y="4907280"/>
            <a:ext cx="3685223" cy="2711529"/>
          </a:xfrm>
          <a:prstGeom prst="roundRect">
            <a:avLst>
              <a:gd name="adj" fmla="val 343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398562" y="5136594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Transparencia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0398562" y="5616059"/>
            <a:ext cx="3226594" cy="1418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modelos de predicción deben ser lo más transparentes y explicables posible para generar confianza.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2024-11-03T09:16:01Z</dcterms:created>
  <dcterms:modified xsi:type="dcterms:W3CDTF">2024-11-03T09:16:01Z</dcterms:modified>
</cp:coreProperties>
</file>